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314" y="639097"/>
            <a:ext cx="7556686" cy="3686015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374151"/>
                </a:solidFill>
                <a:effectLst/>
              </a:rPr>
              <a:t>              </a:t>
            </a:r>
            <a:r>
              <a:rPr lang="en-IN" b="0" i="0" u="sng" dirty="0">
                <a:solidFill>
                  <a:srgbClr val="374151"/>
                </a:solidFill>
                <a:effectLst/>
              </a:rPr>
              <a:t>*GCP*</a:t>
            </a:r>
            <a:br>
              <a:rPr lang="en-IN" b="0" i="0" u="sng" dirty="0">
                <a:solidFill>
                  <a:srgbClr val="374151"/>
                </a:solidFill>
                <a:effectLst/>
              </a:rPr>
            </a:br>
            <a:r>
              <a:rPr lang="en-IN" b="0" i="0" dirty="0">
                <a:solidFill>
                  <a:srgbClr val="374151"/>
                </a:solidFill>
                <a:effectLst/>
                <a:latin typeface="Arial Black" panose="020B0A04020102020204" pitchFamily="34" charset="0"/>
              </a:rPr>
              <a:t>Google Marketing Platform</a:t>
            </a:r>
            <a:endParaRPr lang="en-US" sz="80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902247" cy="10214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Present by-  Ashutosh Bhanawat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18B068-4612-7567-D89C-27FB31DCCEF2}"/>
              </a:ext>
            </a:extLst>
          </p:cNvPr>
          <p:cNvSpPr txBox="1"/>
          <p:nvPr/>
        </p:nvSpPr>
        <p:spPr>
          <a:xfrm>
            <a:off x="1578528" y="934048"/>
            <a:ext cx="92600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Data Studio</a:t>
            </a:r>
            <a:endParaRPr lang="en-US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 A data visualization and reporting platform for creating interactive, web-based dashboards and reports.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data visualization capabilities, including charts, tables, and maps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Integration with multiple data sources, including Google Analytics 360, Google Ads, and Google Sheets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Support for multiple report formats, including dashboards, reports, and datasets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collaboration and sharing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Improved data visualization and reporting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Increased efficiency and reduced waste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Better measurement and attribution of marketing efforts</a:t>
            </a:r>
          </a:p>
        </p:txBody>
      </p:sp>
    </p:spTree>
    <p:extLst>
      <p:ext uri="{BB962C8B-B14F-4D97-AF65-F5344CB8AC3E}">
        <p14:creationId xmlns:p14="http://schemas.microsoft.com/office/powerpoint/2010/main" val="408529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8C71C-D915-DBF7-108E-1D6BF2C9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123628"/>
            <a:ext cx="857369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4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2EA2DC-E2A8-2063-0AFF-556F85DC8B34}"/>
              </a:ext>
            </a:extLst>
          </p:cNvPr>
          <p:cNvSpPr txBox="1"/>
          <p:nvPr/>
        </p:nvSpPr>
        <p:spPr>
          <a:xfrm>
            <a:off x="505436" y="170650"/>
            <a:ext cx="112307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Analytics 360</a:t>
            </a:r>
            <a:endParaRPr lang="en-US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 A powerful analytics tool for measuring website and app traffic, engagement, and conversion.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analytics capabilities, including data-driven attribution and predictive analytics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Integration with other Google Marketing Platform tools, such as Google Ads and Google Tag Manager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Support for multiple data collection methods, including page tags, event tracking, and data import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reporting and analytics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Improved measurement and attribution of marketing efforts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Increased efficiency and reduced waste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Better data-driven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93742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F6CC3-1438-701C-2BF4-83DA2B49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542787"/>
            <a:ext cx="8002117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5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52CDAE-E93D-2C44-7159-B22BE75F080A}"/>
              </a:ext>
            </a:extLst>
          </p:cNvPr>
          <p:cNvSpPr txBox="1"/>
          <p:nvPr/>
        </p:nvSpPr>
        <p:spPr>
          <a:xfrm>
            <a:off x="144710" y="196628"/>
            <a:ext cx="11507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__Inter_36bd41"/>
              </a:rPr>
              <a:t>What is Google Marketing Platform?</a:t>
            </a:r>
            <a:endParaRPr lang="en-US" sz="2000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__Inter_36bd41"/>
              </a:rPr>
              <a:t>Google Marketing Platform is a unified marketing and analytics platform that helps businesses measure and optimize their marketing efforts. It provides a suite of tools for advertising, analytics, and marketing attribution, allowing businesses to make data-driven decisions and improve their marketing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E50B5-B2E6-08F1-F409-92655C04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47" y="1520067"/>
            <a:ext cx="8875552" cy="4592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2391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87569-99EA-C3F0-A989-97723A8FE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57" y="1037891"/>
            <a:ext cx="7773485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0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59CBF-E1ED-59A1-05F1-7285E008A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0"/>
          <a:stretch/>
        </p:blipFill>
        <p:spPr>
          <a:xfrm>
            <a:off x="1716446" y="964734"/>
            <a:ext cx="8440328" cy="390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51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259BA5-7A64-8E21-802F-4785D769E3BF}"/>
              </a:ext>
            </a:extLst>
          </p:cNvPr>
          <p:cNvSpPr txBox="1"/>
          <p:nvPr/>
        </p:nvSpPr>
        <p:spPr>
          <a:xfrm>
            <a:off x="318782" y="342543"/>
            <a:ext cx="10754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highlight>
                  <a:srgbClr val="00FFFF"/>
                </a:highlight>
                <a:latin typeface="Algerian" panose="04020705040A02060702" pitchFamily="82" charset="0"/>
                <a:cs typeface="Aharoni" panose="02010803020104030203" pitchFamily="2" charset="-79"/>
              </a:rPr>
              <a:t>Display &amp; Video 360</a:t>
            </a:r>
            <a:endParaRPr lang="en-US" b="0" i="0" dirty="0">
              <a:solidFill>
                <a:srgbClr val="374151"/>
              </a:solidFill>
              <a:effectLst/>
              <a:highlight>
                <a:srgbClr val="00FFFF"/>
              </a:highlight>
              <a:latin typeface="Algerian" panose="04020705040A02060702" pitchFamily="82" charset="0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 A demand-side platform (DSP) for buying, managing, and optimizing digital display and video ads across multiple exchanges and networks.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targeting capabilities, including audience targeting, contextual targeting, and lookalike targeting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Real-time bidding and optimization for maximum ROI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Integration with Google Analytics 360 for measurement and attribution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Support for multiple ad formats, including display, video, native, and mobile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Improved ad targeting and reach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Increased efficiency and reduced waste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Better measurement and attribution of display and video 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1E374-3DFC-D3D9-0061-180FEE8B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67" y="4035862"/>
            <a:ext cx="7792537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2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8E10A-A29C-C6AD-EF82-07680B7854B3}"/>
              </a:ext>
            </a:extLst>
          </p:cNvPr>
          <p:cNvSpPr txBox="1"/>
          <p:nvPr/>
        </p:nvSpPr>
        <p:spPr>
          <a:xfrm>
            <a:off x="186654" y="103376"/>
            <a:ext cx="1186832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highlight>
                  <a:srgbClr val="00FFFF"/>
                </a:highlight>
                <a:latin typeface="__Inter_36bd41"/>
              </a:rPr>
              <a:t>Search Ads 360</a:t>
            </a:r>
            <a:endParaRPr lang="en-US" b="0" i="0" dirty="0">
              <a:solidFill>
                <a:srgbClr val="374151"/>
              </a:solidFill>
              <a:effectLst/>
              <a:highlight>
                <a:srgbClr val="00FFFF"/>
              </a:highlight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: A search management platform for managing and optimizing search advertising campaigns across multiple engines, including Google Ads, Bing Ads, and Yahoo Gemini.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Advanced bidding and optimization capabilities, including automated bidding and custom bidding strategies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Integration with Google Analytics 360 for measurement and attribution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Support for multiple search engines and ad formats, including text ads, shopping ads, and video ads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Advanced reporting and analytics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__Inter_36bd41"/>
              </a:rPr>
              <a:t>Improved search advertising performance and ROI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__Inter_36bd41"/>
              </a:rPr>
              <a:t>Increased efficiency and reduced waste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__Inter_36bd41"/>
              </a:rPr>
              <a:t>Better measurement and attribution of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374151"/>
                </a:solidFill>
                <a:effectLst/>
                <a:latin typeface="__Inter_36bd41"/>
              </a:rPr>
              <a:t>search advertising campaigns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AC941-D9BC-8A21-DB23-4BF55D54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4" y="2230284"/>
            <a:ext cx="7570015" cy="36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946CEB-4D18-B8B3-86E3-8909C933B726}"/>
              </a:ext>
            </a:extLst>
          </p:cNvPr>
          <p:cNvSpPr txBox="1"/>
          <p:nvPr/>
        </p:nvSpPr>
        <p:spPr>
          <a:xfrm>
            <a:off x="94375" y="116040"/>
            <a:ext cx="119522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Tag Manager 360</a:t>
            </a:r>
            <a:endParaRPr lang="en-US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 A tag management system for tracking website interactions and events, and deploying marketing and analytics tags across websites and apps.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Easy deployment of tracking and marketing tags across websites and apps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Integration with Google Analytics 360 for advanced analytics and measurement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Support for multiple tag types, including Google Ads, Facebook, and custom tags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trigger and variable capabilities for customizing tag behavior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Simplified tag management and deployment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Improved data quality and accuracy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Increased efficiency and reduced waste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B640C-7029-80CC-C99C-F70DA9C3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3" y="3532360"/>
            <a:ext cx="8459381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9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782175-7812-9449-00B7-14F6AB5132C3}"/>
              </a:ext>
            </a:extLst>
          </p:cNvPr>
          <p:cNvSpPr txBox="1"/>
          <p:nvPr/>
        </p:nvSpPr>
        <p:spPr>
          <a:xfrm>
            <a:off x="111154" y="78209"/>
            <a:ext cx="117704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Optimize 360</a:t>
            </a:r>
            <a:endParaRPr lang="en-US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 A website optimization and personalization platform for improving website experiences and conversion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A/B testing and multivariate testing capabilities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Integration with Google Analytics 360 for measurement and attribution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Support for multiple testing and personalization scenarios, including page-level, element-level, and user-level testing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reporting and analytics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Improved website experiences and conversion rates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Increased revenue and ROI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Better measurement and attribution of website optimization efforts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C63BA-8B6C-BED2-6DAC-6D0358F2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3" y="3749880"/>
            <a:ext cx="6849431" cy="24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CEEC13-814D-7696-BF75-996CB0CC51F9}"/>
              </a:ext>
            </a:extLst>
          </p:cNvPr>
          <p:cNvSpPr txBox="1"/>
          <p:nvPr/>
        </p:nvSpPr>
        <p:spPr>
          <a:xfrm>
            <a:off x="354434" y="0"/>
            <a:ext cx="118375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Surveys 360</a:t>
            </a:r>
            <a:endParaRPr lang="en-US" b="0" i="0" dirty="0">
              <a:solidFill>
                <a:srgbClr val="374151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What is it?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 A survey and feedback platform for collecting and analyzing customer feedback and opinions.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Key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survey design and deployment capabilities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Integration with Google Analytics 360 for measurement and attribution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Support for multiple survey formats, including online, mobile, and offline surveys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Advanced reporting and analytics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36bd41"/>
              </a:rPr>
              <a:t>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Improved customer insights and feedback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Increased customer satisfaction and loyalty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36bd41"/>
              </a:rPr>
              <a:t>Better measurement and attribution of customer feedback efforts</a:t>
            </a:r>
          </a:p>
        </p:txBody>
      </p:sp>
    </p:spTree>
    <p:extLst>
      <p:ext uri="{BB962C8B-B14F-4D97-AF65-F5344CB8AC3E}">
        <p14:creationId xmlns:p14="http://schemas.microsoft.com/office/powerpoint/2010/main" val="5474298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{3A376155-DDCF-43D4-B4F3-595F81EBD4FF}tf56160789_win32</Template>
  <TotalTime>73</TotalTime>
  <Words>701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__Inter_36bd41</vt:lpstr>
      <vt:lpstr>Algerian</vt:lpstr>
      <vt:lpstr>Arial</vt:lpstr>
      <vt:lpstr>Arial Black</vt:lpstr>
      <vt:lpstr>Bookman Old Style</vt:lpstr>
      <vt:lpstr>Calibri</vt:lpstr>
      <vt:lpstr>Franklin Gothic Book</vt:lpstr>
      <vt:lpstr>FrankRuehl</vt:lpstr>
      <vt:lpstr>Custom</vt:lpstr>
      <vt:lpstr>              *GCP* Google Marketing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Ashutosh Bhanawat</dc:creator>
  <cp:lastModifiedBy>Ashutosh Bhanawat</cp:lastModifiedBy>
  <cp:revision>3</cp:revision>
  <dcterms:created xsi:type="dcterms:W3CDTF">2024-08-29T14:23:50Z</dcterms:created>
  <dcterms:modified xsi:type="dcterms:W3CDTF">2024-09-16T22:59:56Z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